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59" r:id="rId4"/>
    <p:sldId id="261" r:id="rId5"/>
    <p:sldId id="325" r:id="rId6"/>
    <p:sldId id="313" r:id="rId7"/>
    <p:sldId id="320" r:id="rId8"/>
    <p:sldId id="321" r:id="rId9"/>
    <p:sldId id="323" r:id="rId10"/>
    <p:sldId id="322" r:id="rId11"/>
    <p:sldId id="316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4" r:id="rId20"/>
    <p:sldId id="333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17" r:id="rId30"/>
    <p:sldId id="343" r:id="rId31"/>
    <p:sldId id="344" r:id="rId32"/>
    <p:sldId id="345" r:id="rId33"/>
    <p:sldId id="346" r:id="rId34"/>
    <p:sldId id="347" r:id="rId35"/>
    <p:sldId id="348" r:id="rId36"/>
    <p:sldId id="352" r:id="rId37"/>
    <p:sldId id="349" r:id="rId38"/>
    <p:sldId id="350" r:id="rId39"/>
    <p:sldId id="351" r:id="rId40"/>
    <p:sldId id="318" r:id="rId41"/>
    <p:sldId id="314" r:id="rId42"/>
    <p:sldId id="315" r:id="rId43"/>
    <p:sldId id="353" r:id="rId44"/>
    <p:sldId id="319" r:id="rId45"/>
    <p:sldId id="287" r:id="rId46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F4A"/>
    <a:srgbClr val="606060"/>
    <a:srgbClr val="FCC800"/>
    <a:srgbClr val="20AEE5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0" autoAdjust="0"/>
    <p:restoredTop sz="88448"/>
  </p:normalViewPr>
  <p:slideViewPr>
    <p:cSldViewPr snapToGrid="0" showGuides="1">
      <p:cViewPr>
        <p:scale>
          <a:sx n="100" d="100"/>
          <a:sy n="100" d="100"/>
        </p:scale>
        <p:origin x="1304" y="912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7487116-E89A-F442-A8A8-79CE39EF77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DA462A-0842-554B-81DA-83EF0644B7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9912C-EEF2-DA43-8EB6-3A0C3A99BF30}" type="datetimeFigureOut">
              <a:t>2021/6/15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2812D4-0D31-DD40-9D55-3EBB70DCB8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236951-77C1-8F40-A93B-C849A81CE1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C2C03-9B52-4547-B56B-232697BC583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9264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0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6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69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28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0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83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11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68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8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4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5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22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69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921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27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76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62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441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59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97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9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75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397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39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389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19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8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454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453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687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1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82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7083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72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941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0058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69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6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8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1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24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97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EC232-4110-4DF4-B6C6-AC2E00B10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0A4672-C81C-4D96-A652-E5D7207C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AB6CD-EAB4-4E9D-BD37-9052775D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462DB-9A26-415F-875A-58C474B6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F1B204-410D-420E-900F-0CEA733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6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98877-F87A-487D-A08A-17ED84E5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3449A-E484-4023-9865-CDC61EAA5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A01F7-2538-4018-AE65-5EFDF0F7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AF217-01CB-45DE-9C5C-96C97F25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FD4B9-0D25-4D1E-B76A-4913DA5C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2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64525A-3306-4789-93A7-97978DFA3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66036F-67CB-426C-B82E-62902B62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F0E9D2-6DAE-4A9E-867A-7302E9FD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B152C-BB4C-44B3-BFEA-58CB71F3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CE716-A90C-4AE2-A4B3-AADC06E0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38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175"/>
            <a:ext cx="12280900" cy="70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B1766-4EFB-44C6-945E-D71A1D80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F339E-A3EB-4107-BAAC-FA273EB4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A2406-466E-4BBE-8718-CE89167E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9BAB5-A32D-4C44-A3C3-AC3C0144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92D14-DDB2-4D84-A675-7BB579BC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5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EDB31CD7-174A-4151-9299-CC208BEE2A58}"/>
              </a:ext>
            </a:extLst>
          </p:cNvPr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B78E0D54-0D99-4B63-B3EF-F933C32EC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FF00F90A-8197-47A6-A5FA-63113E905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9626990-B760-43A5-874D-71C31850A58B}"/>
              </a:ext>
            </a:extLst>
          </p:cNvPr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E08C3CC6-F00F-427D-A0B4-722DEF54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>
              <a:extLst>
                <a:ext uri="{FF2B5EF4-FFF2-40B4-BE49-F238E27FC236}">
                  <a16:creationId xmlns:a16="http://schemas.microsoft.com/office/drawing/2014/main" id="{4623AE7D-E785-4D11-9053-7FDB96BCE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F8D33D7-CA8B-42A2-9510-DD4118ABDB2C}"/>
              </a:ext>
            </a:extLst>
          </p:cNvPr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90583528-C28C-4E4A-A2F6-CD6AAA09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>
              <a:extLst>
                <a:ext uri="{FF2B5EF4-FFF2-40B4-BE49-F238E27FC236}">
                  <a16:creationId xmlns:a16="http://schemas.microsoft.com/office/drawing/2014/main" id="{6AAEE1A3-C040-41E3-A75F-98DB5CEA3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EEAE2F2-58CC-4C17-B3CD-57AF97BF391E}"/>
              </a:ext>
            </a:extLst>
          </p:cNvPr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39C47AFD-F643-451E-B388-972D7E5E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8BF38E3-B011-4D22-BB5A-43C405BCE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BEB715D-1FED-4294-A0CD-0012C76EB364}"/>
              </a:ext>
            </a:extLst>
          </p:cNvPr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7ECA2E75-8C9C-4B93-944E-AC87C9D26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348683B5-A61D-4A56-A7E2-FF86B708E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6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16034-73AA-43FA-B2C4-B3021B13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10E5D-82EC-4190-8901-2B66366AA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982743-46A0-492F-BA00-B9DCB0B12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D5C676-C88B-4F2B-A101-1219F592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50043F-37C0-4816-9120-5104601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EF5F6-2A24-4644-ABF5-1FFDC9D2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8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988FC-5997-420C-9D9D-BF4231B1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C448D-D044-415E-BC7B-4FB41135D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F36553-FABB-4677-9D6A-0172BD9AF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BAD76E-3159-402E-9326-A2D7F97AA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F2AED-2102-4974-826D-2B6328A68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783960-C3A2-4457-B418-55BDB515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ADE7A9-EF7A-4A57-BD91-24F8D73C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DDAB0B-74EB-4670-80FC-134B2AD5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9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1B48D-9E02-4346-85A8-DC291556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D14276-B976-4949-9129-38902726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070763-16FC-46CE-A8A4-7106ED75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DE3764-4A9D-4676-BCFD-6F4BA1A1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4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19825B-B579-4F2F-B7A4-41773BBE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0BA08F-E84B-4017-924D-8E1DEA73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2A1E9-AA45-48B0-88A8-7F2B073C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9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91A07-7CCF-42D1-9EAC-B9FA2DB6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39761-2FA9-4F8C-B74E-F95FCA2A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AC7AF0-699E-41F1-9C2B-9685CD03F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420E7-F9F8-44E4-9AD5-0C41CF26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2F861-7EAA-4B0C-9EE9-5B888EF8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E306C6-8E48-4D2C-95AC-BDB11CAA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2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A92BF-463D-478D-B243-7CECC5CD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894857-B6F4-45BC-9FC0-D6006C22C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07E70D-18A3-43B2-9A59-58D5DD4C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A16CF-D7FA-4EE5-9D86-B0FEC4C9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F74BD-EDD1-41CE-A381-49A08B2B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3A65D-259E-44FA-A60B-4BECDD4A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41DEAF-6A28-42A8-8A96-0FAD85F9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CB530-D570-4DFC-BA01-BDB0F9A0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4EC3A-0FBF-4BDE-B285-947B3BF12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2AEE6-B211-4E68-A629-B00137F05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EBE76-29D4-4CA6-A390-D318182F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fram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134">
            <a:extLst>
              <a:ext uri="{FF2B5EF4-FFF2-40B4-BE49-F238E27FC236}">
                <a16:creationId xmlns:a16="http://schemas.microsoft.com/office/drawing/2014/main" id="{E56132FF-586A-4125-8C20-DEB048DADD1E}"/>
              </a:ext>
            </a:extLst>
          </p:cNvPr>
          <p:cNvSpPr txBox="1"/>
          <p:nvPr/>
        </p:nvSpPr>
        <p:spPr>
          <a:xfrm>
            <a:off x="7735022" y="4466523"/>
            <a:ext cx="236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https://goframe.org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9616291-6EB8-4E38-A2E7-1B907D2839BA}"/>
              </a:ext>
            </a:extLst>
          </p:cNvPr>
          <p:cNvSpPr txBox="1"/>
          <p:nvPr/>
        </p:nvSpPr>
        <p:spPr>
          <a:xfrm>
            <a:off x="7654443" y="5176173"/>
            <a:ext cx="241444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郭强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</a:pP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项目发起人</a:t>
            </a:r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主要贡献者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8D84563C-7836-4670-B438-F0A0D05359BF}"/>
              </a:ext>
            </a:extLst>
          </p:cNvPr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D75EFFE-FEE2-41AA-8652-75F0B75A2091}"/>
                </a:ext>
              </a:extLst>
            </p:cNvPr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>
                <a:extLst>
                  <a:ext uri="{FF2B5EF4-FFF2-40B4-BE49-F238E27FC236}">
                    <a16:creationId xmlns:a16="http://schemas.microsoft.com/office/drawing/2014/main" id="{80896BA9-072E-456E-A757-B21D4D9E0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5D0DF423-07E5-45F7-BF0F-8AB97529EEA7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414D61CA-7AC1-4227-A25F-4E799051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EC5DE39-DF9B-43EA-96A9-AD406C6D96CB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26215F05-B29C-4AE6-BACA-560C2B9D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31D6557-6FCD-4150-921A-22B5E63C1E01}"/>
                </a:ext>
              </a:extLst>
            </p:cNvPr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>
                <a:extLst>
                  <a:ext uri="{FF2B5EF4-FFF2-40B4-BE49-F238E27FC236}">
                    <a16:creationId xmlns:a16="http://schemas.microsoft.com/office/drawing/2014/main" id="{8ED233A8-9C61-4D72-8B92-14F30C423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606F6A2-721A-4238-BF88-F454E4396EDA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84E3E839-2E04-42DC-94F6-CE421566B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68B21E9A-3AA5-4CD9-85FD-3E3F6B4A481F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7344C364-0A70-4517-AA16-2E3C16237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BD70457-48F8-4C04-B341-5F123C6C20F6}"/>
              </a:ext>
            </a:extLst>
          </p:cNvPr>
          <p:cNvSpPr txBox="1"/>
          <p:nvPr/>
        </p:nvSpPr>
        <p:spPr>
          <a:xfrm>
            <a:off x="2394900" y="2901026"/>
            <a:ext cx="7013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GoFrame</a:t>
            </a:r>
            <a:r>
              <a:rPr lang="en-US" altLang="zh-CN" sz="4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ORM</a:t>
            </a:r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130399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6710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组件介绍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组件架构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-Dependencies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633DF0-CCDA-694B-B188-8BC3CFCC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397"/>
            <a:ext cx="12192000" cy="49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621321" y="2839622"/>
            <a:ext cx="426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216052" y="2722817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50303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CD4D26EE-2E6B-6143-9EB4-1137B4B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6B035AF1-1D9E-8445-84ED-8C3CC842F7AE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4C8AF31-4CB1-3043-B05A-42D50B8F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20E7EE-04A0-D34B-B609-6D17393EA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1224D3E0-1B22-7D41-8886-7D85C19F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BDE6DB2-4BE0-5C49-B6BD-A3FAF719A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1193D41-F599-2943-AD2B-FC621B7B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44E17BB-F9CD-8C44-BD01-367C1BFE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3659347-0D66-1848-B730-F91C54E11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2F8B9998-0A92-3043-A6B2-49ABFB21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813CC260-6AEC-B647-B831-0E75468F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7CC500AE-CC1C-7243-91D6-15566DF6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4F29FDB-19F6-204F-9C02-70F737EF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8524E866-D458-4B44-8C1E-FB1A0CF4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34C671B-8618-B24C-BA55-DD12B535B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D38BB4B-8A1B-AD4C-A8D5-09A3FDC3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8FFC63C-5768-2B49-BAE0-877CA66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10E6E08-3B1A-4944-A1CA-EEDDCA584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DB02443A-0E3A-0E40-9C69-2655D3FE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8D4C04E-B82C-EA46-B796-39B8A7A9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8D279AB-0CDD-FF42-A0CF-F0932C5A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C5A8260-082B-4E4F-B514-11EC528A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A635C7F-AA73-0E4C-9DE3-7069FCAA1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81CDE2-C0F7-594A-89B7-A68C5D1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111F74B-EDBB-F040-BE6E-7681805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E72A7A-0286-D54E-95BE-F4EFFCA8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2383266-2796-6A41-A31A-8DE17CE9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F86FA46-E6F0-E34B-AA13-4EA7FED4B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C0A1A19-49C5-324B-8B51-14035F14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800F2C3-D5F1-514C-9985-3BE149E65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D8C022-E455-E040-BE1F-9E5E23EF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0C1ED1-44C0-A540-88C5-B1336D408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A562505-98F9-1349-B1F0-2E854267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E7EF776-89FF-764C-A1B3-47C3AA2B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19BC5B-BEB7-C643-9B6E-A75B68844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D49FFC5-188A-FC4B-8F8F-2A10E078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893BBF-2DAC-0848-87CB-3C239AC0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EFA6537-17A0-7446-A45C-F6DF7B97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793D355-BD97-F448-8C4F-8473F83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24C4AEB-42A4-DA4C-93A0-B1CA1637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E2496DE-A251-6443-B460-B38975BF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FC627CE6-C639-3F43-982E-BFB9623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81200A9-BBCC-C44C-9F38-E391F221A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BFD5E5B-6620-A24E-B6DC-EFB8F182F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D78B4F16-028B-6449-9D26-3E22EDC7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2E0E11E3-8FFC-554B-A82C-63B0BBEA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CBB06BFC-35A7-A945-BC34-F3159B484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3A3AA47-5EF2-E042-8D17-BC5FC9994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65DDDCD-32EF-5E42-A0E2-A262F23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522B145-B0BC-144E-A4C1-0012EE08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5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配置管理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370AE2-33FF-DA45-A5BD-2A4C06ED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6" y="1096889"/>
            <a:ext cx="6885970" cy="2929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4AF17F-06B3-B547-86D3-D42E3272D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15" y="4058366"/>
            <a:ext cx="6885970" cy="2799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E05120-A35D-2A48-A75A-0173A2E5D63C}"/>
              </a:ext>
            </a:extLst>
          </p:cNvPr>
          <p:cNvSpPr txBox="1"/>
          <p:nvPr/>
        </p:nvSpPr>
        <p:spPr>
          <a:xfrm>
            <a:off x="7802218" y="1096889"/>
            <a:ext cx="2986715" cy="4896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主要特点：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内置支持主流数据库类型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MSSQL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PostgreSQL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SQLite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Oracle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其他类型采用接口对接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基于框架统一配置组件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支持多集群多实例配置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支持软件层面负载均衡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支持各种高级特性配置</a:t>
            </a:r>
          </a:p>
        </p:txBody>
      </p:sp>
    </p:spTree>
    <p:extLst>
      <p:ext uri="{BB962C8B-B14F-4D97-AF65-F5344CB8AC3E}">
        <p14:creationId xmlns:p14="http://schemas.microsoft.com/office/powerpoint/2010/main" val="37329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56C75E-03E3-C540-9278-C20DBBF3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77" y="1673930"/>
            <a:ext cx="9843973" cy="51840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8504915-A18D-B848-86B2-58E0C644CE10}"/>
              </a:ext>
            </a:extLst>
          </p:cNvPr>
          <p:cNvSpPr txBox="1"/>
          <p:nvPr/>
        </p:nvSpPr>
        <p:spPr>
          <a:xfrm>
            <a:off x="864377" y="1216132"/>
            <a:ext cx="1030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链式操作是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的推荐操作方式，设计灵感来源于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Laravel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，目前有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100+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操作方法，满足绝大部分使用场景。</a:t>
            </a:r>
          </a:p>
        </p:txBody>
      </p:sp>
    </p:spTree>
    <p:extLst>
      <p:ext uri="{BB962C8B-B14F-4D97-AF65-F5344CB8AC3E}">
        <p14:creationId xmlns:p14="http://schemas.microsoft.com/office/powerpoint/2010/main" val="39081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模型创建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1D944-3402-CA47-8F2D-EA911F7A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0" y="1096889"/>
            <a:ext cx="11758220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写入保存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2F38A3-D661-0E47-B303-3C17249E4815}"/>
              </a:ext>
            </a:extLst>
          </p:cNvPr>
          <p:cNvSpPr/>
          <p:nvPr/>
        </p:nvSpPr>
        <p:spPr>
          <a:xfrm>
            <a:off x="7272797" y="1309745"/>
            <a:ext cx="4919203" cy="5548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400" b="1" dirty="0">
                <a:solidFill>
                  <a:srgbClr val="C00000"/>
                </a:solidFill>
                <a:latin typeface="Monaco" pitchFamily="2" charset="0"/>
                <a:ea typeface="Microsoft YaHei" panose="020B0503020204020204" pitchFamily="34" charset="-122"/>
              </a:rPr>
              <a:t>Insert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" altLang="zh-CN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INSERT INTO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语句进行数据库写入，如果写入的数据中存在主键或者唯一索引时，返回失败，否则写入一条新数据；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400" b="1" dirty="0">
                <a:solidFill>
                  <a:srgbClr val="C00000"/>
                </a:solidFill>
                <a:latin typeface="Monaco" pitchFamily="2" charset="0"/>
                <a:ea typeface="Microsoft YaHei" panose="020B0503020204020204" pitchFamily="34" charset="-122"/>
              </a:rPr>
              <a:t>Replace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" altLang="zh-CN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REPLACE INTO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语句进行数据库写入，如果写入的数据中存在主键或者唯一索引时，会删除原有的记录，必定会写入一条新记录；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400" b="1" dirty="0">
                <a:solidFill>
                  <a:srgbClr val="C00000"/>
                </a:solidFill>
                <a:latin typeface="Monaco" pitchFamily="2" charset="0"/>
                <a:ea typeface="Microsoft YaHei" panose="020B0503020204020204" pitchFamily="34" charset="-122"/>
              </a:rPr>
              <a:t>Save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" altLang="zh-CN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INSERT INTO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语句进行数据库写入，如果写入的数据中存在主键或者唯一索引时，更新原有数据，否则写入一条新数据；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b="1" i="0" dirty="0" err="1">
                <a:solidFill>
                  <a:srgbClr val="C00000"/>
                </a:solidFill>
                <a:effectLst/>
                <a:latin typeface="Monaco" pitchFamily="2" charset="0"/>
                <a:ea typeface="Microsoft YaHei" panose="020B0503020204020204" pitchFamily="34" charset="-122"/>
              </a:rPr>
              <a:t>InsertIgnore</a:t>
            </a:r>
            <a:r>
              <a:rPr lang="zh-CN" altLang="en-US" sz="1400" b="0" i="0" dirty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400" b="0" i="0" dirty="0">
              <a:solidFill>
                <a:srgbClr val="172B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用于写入数据时如果写入的数据中存在主键或者唯一索引时，忽略错误继续执行写入。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b="1" dirty="0" err="1">
                <a:solidFill>
                  <a:srgbClr val="C00000"/>
                </a:solidFill>
                <a:latin typeface="Monaco" pitchFamily="2" charset="0"/>
                <a:ea typeface="Microsoft YaHei" panose="020B0503020204020204" pitchFamily="34" charset="-122"/>
              </a:rPr>
              <a:t>InsertAndGetId</a:t>
            </a: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400" dirty="0">
              <a:solidFill>
                <a:srgbClr val="172B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用于写入数据时并直接返回自增字段的</a:t>
            </a:r>
            <a:r>
              <a:rPr lang="en" altLang="zh-CN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" sz="1400" dirty="0">
                <a:solidFill>
                  <a:srgbClr val="172B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1400" b="0" i="0" dirty="0">
              <a:solidFill>
                <a:srgbClr val="172B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16A037-6247-834D-B7B2-19F22701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8" y="1096889"/>
            <a:ext cx="6708459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更新删除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03946D-0FAB-B34E-8864-A6EB54A8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79" y="1096889"/>
            <a:ext cx="9499021" cy="57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数据查询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046AA-85D1-6048-A3F5-A4888881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9" y="1096889"/>
            <a:ext cx="11141985" cy="5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模型关联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C5492D-7C46-9A45-AB06-78F1C265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6" y="1244600"/>
            <a:ext cx="11711312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字段过滤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85864-BBF2-234B-9279-C6952113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5" y="1096888"/>
            <a:ext cx="10753218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8472611-8D93-433A-8EE0-85832534C097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id="{37CE0C2F-2946-42E6-A060-4083A4B7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906FD5C5-249B-4518-82B8-24B0A199C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>
              <a:extLst>
                <a:ext uri="{FF2B5EF4-FFF2-40B4-BE49-F238E27FC236}">
                  <a16:creationId xmlns:a16="http://schemas.microsoft.com/office/drawing/2014/main" id="{C0C553A8-C8B7-4713-961D-8B6659B4E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478CDDDD-5514-4BA4-9A13-58DE76D60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8BCD90D9-CB9F-43E3-B002-C77FDB48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E2F5A795-4750-41C6-855B-9D0D6AFB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7B063763-BB87-4722-9BFB-2302F2DA9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162FA185-5D3D-4EA0-852B-5E8780FED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B5F4AA87-91D0-41E8-87FB-6D73F8546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>
              <a:extLst>
                <a:ext uri="{FF2B5EF4-FFF2-40B4-BE49-F238E27FC236}">
                  <a16:creationId xmlns:a16="http://schemas.microsoft.com/office/drawing/2014/main" id="{30353D3E-425F-470C-B343-4E66D5966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Box 13">
            <a:extLst>
              <a:ext uri="{FF2B5EF4-FFF2-40B4-BE49-F238E27FC236}">
                <a16:creationId xmlns:a16="http://schemas.microsoft.com/office/drawing/2014/main" id="{7FECC5B1-C4C7-4855-8679-10C1CCFE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844" y="1683140"/>
            <a:ext cx="1858633" cy="101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914400" eaLnBrk="1" hangingPunct="1"/>
            <a:r>
              <a:rPr lang="zh-CN" altLang="en-US" sz="6000" spc="-300" dirty="0">
                <a:ln w="0"/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58BB5F-22CD-4FF6-9076-E6E3A7630C6E}"/>
              </a:ext>
            </a:extLst>
          </p:cNvPr>
          <p:cNvSpPr txBox="1"/>
          <p:nvPr/>
        </p:nvSpPr>
        <p:spPr>
          <a:xfrm>
            <a:off x="1548961" y="2717458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CONTENTS</a:t>
            </a:r>
            <a:endParaRPr lang="zh-CN" altLang="en-US" sz="2400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5F9ABE4-654B-401B-A238-E8BB282187C7}"/>
              </a:ext>
            </a:extLst>
          </p:cNvPr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3D361AE8-6CE1-4D3A-BC4F-F3E166B28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E6C59529-30BB-45B4-892C-CD22714B3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B8CF94-933C-4801-ACCE-B8B42FA09D60}"/>
              </a:ext>
            </a:extLst>
          </p:cNvPr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A630DFFA-61D8-44C7-9D20-1CC4E3594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4A84CAC-6434-4BED-88BC-D93103E68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E2E51D4-ED2E-48AE-8755-22E7E85A6E58}"/>
              </a:ext>
            </a:extLst>
          </p:cNvPr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>
              <a:extLst>
                <a:ext uri="{FF2B5EF4-FFF2-40B4-BE49-F238E27FC236}">
                  <a16:creationId xmlns:a16="http://schemas.microsoft.com/office/drawing/2014/main" id="{0910B4EE-97D0-4DD3-8DFE-0302401DA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3FB06B6F-E98D-41FB-A805-4C0228471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F11C67E-6DB3-4EDB-BE10-6384A2EC1A15}"/>
              </a:ext>
            </a:extLst>
          </p:cNvPr>
          <p:cNvGrpSpPr/>
          <p:nvPr/>
        </p:nvGrpSpPr>
        <p:grpSpPr>
          <a:xfrm>
            <a:off x="5390758" y="1738757"/>
            <a:ext cx="4845323" cy="612001"/>
            <a:chOff x="5523005" y="2196048"/>
            <a:chExt cx="4845323" cy="61200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BEBB5A8-DDE3-449B-9733-474D69DCCC5A}"/>
                </a:ext>
              </a:extLst>
            </p:cNvPr>
            <p:cNvGrpSpPr/>
            <p:nvPr/>
          </p:nvGrpSpPr>
          <p:grpSpPr>
            <a:xfrm>
              <a:off x="6469921" y="2196048"/>
              <a:ext cx="3898407" cy="576000"/>
              <a:chOff x="1870869" y="2246068"/>
              <a:chExt cx="2662238" cy="45036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4CDEC36-2294-4291-A4EE-8094A0EE1F49}"/>
                  </a:ext>
                </a:extLst>
              </p:cNvPr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F8625C-CD0C-4A40-A0A1-97CCF064D7C2}"/>
                  </a:ext>
                </a:extLst>
              </p:cNvPr>
              <p:cNvSpPr txBox="1"/>
              <p:nvPr/>
            </p:nvSpPr>
            <p:spPr>
              <a:xfrm flipH="1">
                <a:off x="2180854" y="2291060"/>
                <a:ext cx="977346" cy="360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框架介绍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2B378B2-6394-450A-83F9-5ED1561B6214}"/>
                </a:ext>
              </a:extLst>
            </p:cNvPr>
            <p:cNvGrpSpPr/>
            <p:nvPr/>
          </p:nvGrpSpPr>
          <p:grpSpPr>
            <a:xfrm>
              <a:off x="5523005" y="2232049"/>
              <a:ext cx="576000" cy="576000"/>
              <a:chOff x="5523005" y="2186837"/>
              <a:chExt cx="642258" cy="642258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08F500-BE3F-4DCC-A347-069BC2CE5E0C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6E4EEE2-6586-4353-A42A-8A6CEEBF8B42}"/>
                  </a:ext>
                </a:extLst>
              </p:cNvPr>
              <p:cNvSpPr txBox="1"/>
              <p:nvPr/>
            </p:nvSpPr>
            <p:spPr>
              <a:xfrm>
                <a:off x="5556330" y="2211935"/>
                <a:ext cx="513282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DDF71E9-089E-4EF6-B01C-8A951E6DA51F}"/>
              </a:ext>
            </a:extLst>
          </p:cNvPr>
          <p:cNvGrpSpPr/>
          <p:nvPr/>
        </p:nvGrpSpPr>
        <p:grpSpPr>
          <a:xfrm>
            <a:off x="5390757" y="2543199"/>
            <a:ext cx="4845326" cy="582002"/>
            <a:chOff x="5523002" y="3101252"/>
            <a:chExt cx="4845326" cy="58200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2881E2D-C787-495A-B72D-66837FBB27C4}"/>
                </a:ext>
              </a:extLst>
            </p:cNvPr>
            <p:cNvGrpSpPr/>
            <p:nvPr/>
          </p:nvGrpSpPr>
          <p:grpSpPr>
            <a:xfrm>
              <a:off x="6469921" y="3101252"/>
              <a:ext cx="3898407" cy="576000"/>
              <a:chOff x="1870869" y="2922659"/>
              <a:chExt cx="2662238" cy="47685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F10AF62-5CF0-4717-8C49-4EF1F661AD53}"/>
                  </a:ext>
                </a:extLst>
              </p:cNvPr>
              <p:cNvSpPr/>
              <p:nvPr/>
            </p:nvSpPr>
            <p:spPr>
              <a:xfrm flipH="1">
                <a:off x="1870869" y="2922659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406076-0551-42C2-AE19-BE63F142D724}"/>
                  </a:ext>
                </a:extLst>
              </p:cNvPr>
              <p:cNvSpPr txBox="1"/>
              <p:nvPr/>
            </p:nvSpPr>
            <p:spPr>
              <a:xfrm flipH="1">
                <a:off x="2180854" y="2967652"/>
                <a:ext cx="1498641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en-US" altLang="zh-CN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ORM</a:t>
                </a:r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组件介绍</a:t>
                </a: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1FD80C27-81D7-4A61-9C43-D73030888352}"/>
                </a:ext>
              </a:extLst>
            </p:cNvPr>
            <p:cNvGrpSpPr/>
            <p:nvPr/>
          </p:nvGrpSpPr>
          <p:grpSpPr>
            <a:xfrm>
              <a:off x="5523002" y="3107254"/>
              <a:ext cx="586455" cy="576000"/>
              <a:chOff x="5523005" y="2186837"/>
              <a:chExt cx="653916" cy="642258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75B2BCFB-99E3-4AC3-9E45-28E2D47B2553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7410EE7-59CA-49A6-917A-74C4E6597080}"/>
                  </a:ext>
                </a:extLst>
              </p:cNvPr>
              <p:cNvSpPr txBox="1"/>
              <p:nvPr/>
            </p:nvSpPr>
            <p:spPr>
              <a:xfrm>
                <a:off x="5556336" y="2211935"/>
                <a:ext cx="620585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D03F19-EA7E-46D1-83A5-3D86B936988F}"/>
              </a:ext>
            </a:extLst>
          </p:cNvPr>
          <p:cNvGrpSpPr/>
          <p:nvPr/>
        </p:nvGrpSpPr>
        <p:grpSpPr>
          <a:xfrm>
            <a:off x="5396138" y="3351545"/>
            <a:ext cx="4845320" cy="588003"/>
            <a:chOff x="5523008" y="3970456"/>
            <a:chExt cx="4845320" cy="58800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FBA8C9F-BDA2-49BF-928C-DEC814ACA125}"/>
                </a:ext>
              </a:extLst>
            </p:cNvPr>
            <p:cNvGrpSpPr/>
            <p:nvPr/>
          </p:nvGrpSpPr>
          <p:grpSpPr>
            <a:xfrm>
              <a:off x="6469921" y="3970456"/>
              <a:ext cx="3898407" cy="576000"/>
              <a:chOff x="1870869" y="3599250"/>
              <a:chExt cx="2662238" cy="47685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AF7CDF4-DD63-4CC6-9008-D67EC64A399F}"/>
                  </a:ext>
                </a:extLst>
              </p:cNvPr>
              <p:cNvSpPr/>
              <p:nvPr/>
            </p:nvSpPr>
            <p:spPr>
              <a:xfrm flipH="1">
                <a:off x="1870869" y="3599250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10063AF-D1CA-4B09-BA41-F98F018BA981}"/>
                  </a:ext>
                </a:extLst>
              </p:cNvPr>
              <p:cNvSpPr txBox="1"/>
              <p:nvPr/>
            </p:nvSpPr>
            <p:spPr>
              <a:xfrm flipH="1">
                <a:off x="2180854" y="3644242"/>
                <a:ext cx="1498641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en-US" altLang="zh-CN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ORM</a:t>
                </a:r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功能特性</a:t>
                </a:r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DD82A03-E5C6-4B9B-902E-4AA4C0430ADB}"/>
                </a:ext>
              </a:extLst>
            </p:cNvPr>
            <p:cNvGrpSpPr/>
            <p:nvPr/>
          </p:nvGrpSpPr>
          <p:grpSpPr>
            <a:xfrm>
              <a:off x="5523008" y="3982459"/>
              <a:ext cx="597667" cy="576000"/>
              <a:chOff x="5523005" y="2186837"/>
              <a:chExt cx="666417" cy="642258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F5773EDA-1B6A-4621-9C34-F8AF2701B595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B351DF6-BC03-4156-B87B-9B8076A0465A}"/>
                  </a:ext>
                </a:extLst>
              </p:cNvPr>
              <p:cNvSpPr txBox="1"/>
              <p:nvPr/>
            </p:nvSpPr>
            <p:spPr>
              <a:xfrm>
                <a:off x="5556325" y="2211935"/>
                <a:ext cx="633097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8ECA451-2F07-4B36-BB5D-2B7F5C58C5D5}"/>
              </a:ext>
            </a:extLst>
          </p:cNvPr>
          <p:cNvGrpSpPr/>
          <p:nvPr/>
        </p:nvGrpSpPr>
        <p:grpSpPr>
          <a:xfrm>
            <a:off x="5396131" y="4170102"/>
            <a:ext cx="4845326" cy="594003"/>
            <a:chOff x="5523002" y="4839660"/>
            <a:chExt cx="4845326" cy="59400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FC795E4-2D59-464E-AA1F-C9E2DC9DB098}"/>
                </a:ext>
              </a:extLst>
            </p:cNvPr>
            <p:cNvGrpSpPr/>
            <p:nvPr/>
          </p:nvGrpSpPr>
          <p:grpSpPr>
            <a:xfrm>
              <a:off x="6469921" y="4839660"/>
              <a:ext cx="3898407" cy="576000"/>
              <a:chOff x="1870869" y="4275841"/>
              <a:chExt cx="2662238" cy="47685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9063B29-F406-4EE2-AD4D-C48B153442E4}"/>
                  </a:ext>
                </a:extLst>
              </p:cNvPr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FBDE0C0-01A7-4592-A18B-37E2B1FEB835}"/>
                  </a:ext>
                </a:extLst>
              </p:cNvPr>
              <p:cNvSpPr txBox="1"/>
              <p:nvPr/>
            </p:nvSpPr>
            <p:spPr>
              <a:xfrm flipH="1">
                <a:off x="2180854" y="4320833"/>
                <a:ext cx="1498641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en-US" altLang="zh-CN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ORM</a:t>
                </a:r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高级特性</a:t>
                </a: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D37EC54-A02F-435B-A30C-07FC0E199E7C}"/>
                </a:ext>
              </a:extLst>
            </p:cNvPr>
            <p:cNvGrpSpPr/>
            <p:nvPr/>
          </p:nvGrpSpPr>
          <p:grpSpPr>
            <a:xfrm>
              <a:off x="5523002" y="4857663"/>
              <a:ext cx="586455" cy="576000"/>
              <a:chOff x="5523005" y="2186837"/>
              <a:chExt cx="653916" cy="642258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04EF33F-5002-4A59-BC25-D4BE08CA4E13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C94931B-B243-4432-BFE9-39C9C9C79CE5}"/>
                  </a:ext>
                </a:extLst>
              </p:cNvPr>
              <p:cNvSpPr txBox="1"/>
              <p:nvPr/>
            </p:nvSpPr>
            <p:spPr>
              <a:xfrm>
                <a:off x="5556336" y="2211935"/>
                <a:ext cx="620585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85C8977-2E67-B24D-AD45-EC579536AFA9}"/>
              </a:ext>
            </a:extLst>
          </p:cNvPr>
          <p:cNvGrpSpPr/>
          <p:nvPr/>
        </p:nvGrpSpPr>
        <p:grpSpPr>
          <a:xfrm>
            <a:off x="5390755" y="4994659"/>
            <a:ext cx="4845324" cy="594003"/>
            <a:chOff x="5523004" y="4839660"/>
            <a:chExt cx="4845324" cy="594003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9BFC2B47-93BA-124F-A1F7-64549CDDAEA2}"/>
                </a:ext>
              </a:extLst>
            </p:cNvPr>
            <p:cNvGrpSpPr/>
            <p:nvPr/>
          </p:nvGrpSpPr>
          <p:grpSpPr>
            <a:xfrm>
              <a:off x="6469921" y="4839660"/>
              <a:ext cx="3898407" cy="576000"/>
              <a:chOff x="1870869" y="4275841"/>
              <a:chExt cx="2662238" cy="476853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502B89A1-0A55-F141-9E48-023A30218E7D}"/>
                  </a:ext>
                </a:extLst>
              </p:cNvPr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A1C16B40-575D-9740-89CD-0DD06CE32AD0}"/>
                  </a:ext>
                </a:extLst>
              </p:cNvPr>
              <p:cNvSpPr txBox="1"/>
              <p:nvPr/>
            </p:nvSpPr>
            <p:spPr>
              <a:xfrm flipH="1">
                <a:off x="2180854" y="4320833"/>
                <a:ext cx="1765440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en-US" altLang="zh-CN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ORM</a:t>
                </a:r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与</a:t>
                </a:r>
                <a:r>
                  <a:rPr lang="en-US" altLang="zh-CN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DAO</a:t>
                </a:r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设计</a:t>
                </a:r>
              </a:p>
            </p:txBody>
          </p: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7CFC52C3-0CFD-7A43-A232-61DE0911E347}"/>
                </a:ext>
              </a:extLst>
            </p:cNvPr>
            <p:cNvGrpSpPr/>
            <p:nvPr/>
          </p:nvGrpSpPr>
          <p:grpSpPr>
            <a:xfrm>
              <a:off x="5523004" y="4857663"/>
              <a:ext cx="599279" cy="576000"/>
              <a:chOff x="5523005" y="2186837"/>
              <a:chExt cx="668215" cy="642258"/>
            </a:xfrm>
          </p:grpSpPr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FCDBB44C-928B-FF45-85F1-3C3CA26D156A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01C2AFF4-FB9F-2F45-A94D-B634CA069545}"/>
                  </a:ext>
                </a:extLst>
              </p:cNvPr>
              <p:cNvSpPr txBox="1"/>
              <p:nvPr/>
            </p:nvSpPr>
            <p:spPr>
              <a:xfrm>
                <a:off x="5556336" y="2211935"/>
                <a:ext cx="634884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05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pic>
        <p:nvPicPr>
          <p:cNvPr id="59" name="图形 58">
            <a:extLst>
              <a:ext uri="{FF2B5EF4-FFF2-40B4-BE49-F238E27FC236}">
                <a16:creationId xmlns:a16="http://schemas.microsoft.com/office/drawing/2014/main" id="{D6589638-87C0-FE47-B62B-4778D7D9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grpSp>
        <p:nvGrpSpPr>
          <p:cNvPr id="60" name="Group 4">
            <a:extLst>
              <a:ext uri="{FF2B5EF4-FFF2-40B4-BE49-F238E27FC236}">
                <a16:creationId xmlns:a16="http://schemas.microsoft.com/office/drawing/2014/main" id="{8A1DB90D-F80B-9C47-8DE6-484A66BFE2B5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8E91F61F-7C22-5F4F-BEB2-7E7498F29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6B491D31-6A79-BD4D-8997-B12AEFCF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7">
              <a:extLst>
                <a:ext uri="{FF2B5EF4-FFF2-40B4-BE49-F238E27FC236}">
                  <a16:creationId xmlns:a16="http://schemas.microsoft.com/office/drawing/2014/main" id="{F154AED9-EA95-9443-B53F-EE0925A55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D503A43D-8BD1-544F-845A-B7E605A12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3B63828-01B7-0D4D-9DDA-05F7AC4D5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4E9A3548-19FF-CB48-8C03-D229D084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FDF56513-BEFC-4346-85F1-52A62A138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EFF66B04-ED53-EC4B-A50B-17E694D91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13">
              <a:extLst>
                <a:ext uri="{FF2B5EF4-FFF2-40B4-BE49-F238E27FC236}">
                  <a16:creationId xmlns:a16="http://schemas.microsoft.com/office/drawing/2014/main" id="{852C3F9D-7D18-624C-A39D-6975E7A70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14">
              <a:extLst>
                <a:ext uri="{FF2B5EF4-FFF2-40B4-BE49-F238E27FC236}">
                  <a16:creationId xmlns:a16="http://schemas.microsoft.com/office/drawing/2014/main" id="{9EB1B87E-34C6-8340-8920-339E12E9F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15">
              <a:extLst>
                <a:ext uri="{FF2B5EF4-FFF2-40B4-BE49-F238E27FC236}">
                  <a16:creationId xmlns:a16="http://schemas.microsoft.com/office/drawing/2014/main" id="{B1EE2B62-6956-E549-B299-BBD49075D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27674031-399A-3545-8FBC-C0E1832E2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29BCA564-0EDD-FB46-BF6B-2F5DAC7B72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31BC4A66-99A5-2248-BD90-A044E072E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18CB697C-6214-614C-8EFF-AE10B3F3B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B217FDEB-D3B5-534E-817D-1EBCD2B99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434AB335-3CA5-B841-9011-37EC2248B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6AB010E1-04E5-BE43-AEDF-ECA50992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0DC99AE2-5293-364D-B196-19E69C833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079FE8B9-9040-C145-BE17-ABB3571FC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73C8F69A-D70A-4449-94EC-BB6E8525E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1A439195-FAE2-A947-96CA-9FEA209F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5FF7D959-9561-1E42-B87C-212B72D80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8CF40586-E72A-AF4B-BFA7-B14A141B2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1753B683-9DAB-BA44-AC87-B1A8B4768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1A19C4EA-513C-D041-B4FA-31BD169A8B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54E3196D-C778-CE4C-84EF-984B863FA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1875FC10-A3A5-C445-A242-E05D16147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CE8EC211-D433-F649-B125-C2CCEA2D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24520F13-FC99-7B4F-9B25-929149EC4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FB05E2B2-5BAB-1F41-A9AD-D707F0F30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ABB106EE-4809-CE42-83C5-0510EEADC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54A51E1F-2A7E-1045-9D21-EC105310D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45121EA-73CA-7940-9AB3-9115EC55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A3BD8421-FB2C-CD44-9471-06E891675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54782D38-ABB8-A14A-83B7-511186B7A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45">
              <a:extLst>
                <a:ext uri="{FF2B5EF4-FFF2-40B4-BE49-F238E27FC236}">
                  <a16:creationId xmlns:a16="http://schemas.microsoft.com/office/drawing/2014/main" id="{0D406E7D-86FB-124D-A1AA-4F23FEAB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EF4CB8D2-AC60-E84C-8A75-1FCED29D89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0748D09-0730-5941-91C4-451D45BAA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6A0BE0BC-8D12-EF4B-B6E7-7D894F30A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B40873EE-2B4B-2746-845D-67A05B229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1C35FAA7-9861-4349-A844-AFFD0D8C9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Oval 53">
              <a:extLst>
                <a:ext uri="{FF2B5EF4-FFF2-40B4-BE49-F238E27FC236}">
                  <a16:creationId xmlns:a16="http://schemas.microsoft.com/office/drawing/2014/main" id="{C5E5EB7D-0C74-CF4D-9546-52B95FD5B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54">
              <a:extLst>
                <a:ext uri="{FF2B5EF4-FFF2-40B4-BE49-F238E27FC236}">
                  <a16:creationId xmlns:a16="http://schemas.microsoft.com/office/drawing/2014/main" id="{D7439FD6-0554-D242-A67C-EAA24F015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2DA6835A-C651-9647-B131-25918A407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F42F598A-D494-E841-9A45-C4F5F2B8F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08F22022-A4DB-4A44-AB49-14A455346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9">
              <a:extLst>
                <a:ext uri="{FF2B5EF4-FFF2-40B4-BE49-F238E27FC236}">
                  <a16:creationId xmlns:a16="http://schemas.microsoft.com/office/drawing/2014/main" id="{9BE10AF7-53BE-AE4F-BC37-A003A2629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72F2440F-E19F-3D42-BCEC-3E4CDEE4F65E}"/>
              </a:ext>
            </a:extLst>
          </p:cNvPr>
          <p:cNvGrpSpPr/>
          <p:nvPr/>
        </p:nvGrpSpPr>
        <p:grpSpPr>
          <a:xfrm>
            <a:off x="5390754" y="5818926"/>
            <a:ext cx="4845320" cy="594003"/>
            <a:chOff x="5523007" y="4839660"/>
            <a:chExt cx="4845320" cy="594003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CEAD0A38-6CD7-8B4C-A995-AF3AA3D90416}"/>
                </a:ext>
              </a:extLst>
            </p:cNvPr>
            <p:cNvGrpSpPr/>
            <p:nvPr/>
          </p:nvGrpSpPr>
          <p:grpSpPr>
            <a:xfrm>
              <a:off x="6469921" y="4839660"/>
              <a:ext cx="3898406" cy="576000"/>
              <a:chOff x="1870869" y="4275841"/>
              <a:chExt cx="2662238" cy="476853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079DACC-9582-F540-9038-780F6607F4C1}"/>
                  </a:ext>
                </a:extLst>
              </p:cNvPr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1D31419A-775F-FF42-B970-29ABF447641C}"/>
                  </a:ext>
                </a:extLst>
              </p:cNvPr>
              <p:cNvSpPr txBox="1"/>
              <p:nvPr/>
            </p:nvSpPr>
            <p:spPr>
              <a:xfrm flipH="1">
                <a:off x="2180854" y="4320833"/>
                <a:ext cx="1440841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实战项目示例</a:t>
                </a: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9E9AB29A-4B0E-BB4D-A256-6AC3FE3AA339}"/>
                </a:ext>
              </a:extLst>
            </p:cNvPr>
            <p:cNvGrpSpPr/>
            <p:nvPr/>
          </p:nvGrpSpPr>
          <p:grpSpPr>
            <a:xfrm>
              <a:off x="5523007" y="4857663"/>
              <a:ext cx="600883" cy="576000"/>
              <a:chOff x="5523005" y="2186837"/>
              <a:chExt cx="670003" cy="642258"/>
            </a:xfrm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50B96998-C5F0-CF47-9249-672C052CF2CE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FE100A10-DF58-5D43-8317-36F4012A2C17}"/>
                  </a:ext>
                </a:extLst>
              </p:cNvPr>
              <p:cNvSpPr txBox="1"/>
              <p:nvPr/>
            </p:nvSpPr>
            <p:spPr>
              <a:xfrm>
                <a:off x="5556336" y="2211935"/>
                <a:ext cx="636672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06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9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字段获取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E1928-9433-FA4B-98BA-FEF2E4A8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5" y="1096889"/>
            <a:ext cx="11445836" cy="56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事务处理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246D06-6F77-E443-BEB8-B33F7590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0" y="1096889"/>
            <a:ext cx="11328177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6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主从切换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B8831-6CCC-C248-A1B8-288CC2DA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396792"/>
            <a:ext cx="11315700" cy="50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查询缓存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C8440F-9B53-474B-A97D-B75F97FF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5" y="1096889"/>
            <a:ext cx="11341100" cy="57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4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时间维护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CC29C7-E297-F64E-8D3E-B74124A1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4" y="1096889"/>
            <a:ext cx="11447753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8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8961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数据库切换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6253CB-9C37-AA4B-AFAC-9BF67336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249289"/>
            <a:ext cx="11760200" cy="5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6548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链式操作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乐观锁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悲观锁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A89794-C053-0843-8274-94DAF26F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4" y="1096888"/>
            <a:ext cx="11281897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方法操作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F8E800-FF06-6C44-B26C-CB7D6A58B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5" y="1134990"/>
            <a:ext cx="11662685" cy="57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事务处理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66CD52-B696-694F-8801-D7F58B40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4" y="1261989"/>
            <a:ext cx="11563738" cy="55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556671" y="2853215"/>
            <a:ext cx="426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151402" y="2736410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491538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CD4D26EE-2E6B-6143-9EB4-1137B4B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6B035AF1-1D9E-8445-84ED-8C3CC842F7AE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4C8AF31-4CB1-3043-B05A-42D50B8F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20E7EE-04A0-D34B-B609-6D17393EA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1224D3E0-1B22-7D41-8886-7D85C19F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BDE6DB2-4BE0-5C49-B6BD-A3FAF719A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1193D41-F599-2943-AD2B-FC621B7B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44E17BB-F9CD-8C44-BD01-367C1BFE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3659347-0D66-1848-B730-F91C54E11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2F8B9998-0A92-3043-A6B2-49ABFB21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813CC260-6AEC-B647-B831-0E75468F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7CC500AE-CC1C-7243-91D6-15566DF6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4F29FDB-19F6-204F-9C02-70F737EF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8524E866-D458-4B44-8C1E-FB1A0CF4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34C671B-8618-B24C-BA55-DD12B535B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D38BB4B-8A1B-AD4C-A8D5-09A3FDC3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8FFC63C-5768-2B49-BAE0-877CA66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10E6E08-3B1A-4944-A1CA-EEDDCA584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DB02443A-0E3A-0E40-9C69-2655D3FE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8D4C04E-B82C-EA46-B796-39B8A7A9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8D279AB-0CDD-FF42-A0CF-F0932C5A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C5A8260-082B-4E4F-B514-11EC528A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A635C7F-AA73-0E4C-9DE3-7069FCAA1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81CDE2-C0F7-594A-89B7-A68C5D1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111F74B-EDBB-F040-BE6E-7681805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E72A7A-0286-D54E-95BE-F4EFFCA8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2383266-2796-6A41-A31A-8DE17CE9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F86FA46-E6F0-E34B-AA13-4EA7FED4B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C0A1A19-49C5-324B-8B51-14035F14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800F2C3-D5F1-514C-9985-3BE149E65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D8C022-E455-E040-BE1F-9E5E23EF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0C1ED1-44C0-A540-88C5-B1336D408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A562505-98F9-1349-B1F0-2E854267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E7EF776-89FF-764C-A1B3-47C3AA2B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19BC5B-BEB7-C643-9B6E-A75B68844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D49FFC5-188A-FC4B-8F8F-2A10E078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893BBF-2DAC-0848-87CB-3C239AC0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EFA6537-17A0-7446-A45C-F6DF7B97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793D355-BD97-F448-8C4F-8473F83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24C4AEB-42A4-DA4C-93A0-B1CA1637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E2496DE-A251-6443-B460-B38975BF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FC627CE6-C639-3F43-982E-BFB9623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81200A9-BBCC-C44C-9F38-E391F221A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BFD5E5B-6620-A24E-B6DC-EFB8F182F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D78B4F16-028B-6449-9D26-3E22EDC7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2E0E11E3-8FFC-554B-A82C-63B0BBEA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CBB06BFC-35A7-A945-BC34-F3159B484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3A3AA47-5EF2-E042-8D17-BC5FC9994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65DDDCD-32EF-5E42-A0E2-A262F23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522B145-B0BC-144E-A4C1-0012EE08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40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5223310" y="2902693"/>
            <a:ext cx="318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框架介绍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818042" y="2785888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447480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782CFD6A-46C0-5F4B-8D08-6A33C044C95A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5D0978F1-3F41-8943-B121-ECF3FE038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3DB1532-B71F-8047-A73B-C9F624520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27FBD4B4-D9BC-8C4D-B35B-06DA8174C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3F285B4-5E45-9041-B37E-242B048A24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BFAFA2B-4611-C743-8D5A-59E12D082D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1AA320BD-F4AD-0F49-B54B-6E0F0B501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2785D66-F900-9A41-A245-AC24A0121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76BAF972-3563-A644-AF77-7EF1DB1ED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5D15A1AE-7AC7-FA44-9797-C166740AC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68DD7D6C-5AF3-1D44-880B-744A242C5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1F01F975-D4C3-5844-B5CB-54ABFE2D4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B03C5972-D0E7-C040-94A4-A33DBD664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277696D8-6772-C44C-B3B8-D3529A7487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A8F9DD8-07AA-A345-A79B-26BF4AC72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52991689-9A2A-EA4A-BC73-BC9962EA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52893005-C753-1848-89B9-574E74F07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D8BC321D-79E1-984C-ADC1-18A8C9372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A3DDBF58-FA0D-724D-A83D-E06015C4B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7277BB91-7EC2-7146-924B-66BECE758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F331B60-6220-FF47-B8A5-C90E2C8E4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57F95FD-EE40-BF4C-BADE-DBED4D86F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2CBD7D1-2A9D-A045-B910-D717FAB86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28784F53-E11B-B542-BC64-CAC715E21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2EF9A1E-7AA4-3742-BE51-22BACAD7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F40E93A-CE91-8D4D-A603-FC27273A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64EA825-2E22-F14F-A87F-94BF21279E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4FD568B2-1961-4944-8F7F-36297058D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463D4E38-E212-DC44-A40C-4F032AE47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4CEB864A-1D0B-0344-B8C6-152638E61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796723B4-3702-C449-81B6-665832278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C9CBD8-B441-5F43-94D2-35AE04FB3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AD1E811-5D4D-8B4B-BBAA-0FC68B915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0E02A058-D935-8049-A8ED-F4846E66B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E4BEB748-A36D-6142-BA34-AB4B64F69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1F3AF194-1DDD-BC4B-8BD7-0DA7D361A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E6FE824-DA33-DB48-BBDB-5BEB84CF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57F2D147-9769-F04D-9E60-2748A8BA0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09AAACC4-FED0-F643-9458-B7FB43727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58A4704-7559-604C-AD31-5015D9E6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576E954C-52B6-1A4C-8D6B-FCE483D7A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DD2394FE-998A-554A-971C-F7ECE4AD8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914E6A13-6E57-614B-895E-190195050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3">
              <a:extLst>
                <a:ext uri="{FF2B5EF4-FFF2-40B4-BE49-F238E27FC236}">
                  <a16:creationId xmlns:a16="http://schemas.microsoft.com/office/drawing/2014/main" id="{BDC9044B-7CAC-0449-BB54-4FE389AF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54">
              <a:extLst>
                <a:ext uri="{FF2B5EF4-FFF2-40B4-BE49-F238E27FC236}">
                  <a16:creationId xmlns:a16="http://schemas.microsoft.com/office/drawing/2014/main" id="{6A23876A-E8B0-6741-A93F-15E1BB38C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82EE8EB-0FE7-CE46-B9FE-9BD122D4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B74C051-0FF4-DD48-B726-CAF1C4B69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22FCD7FA-1173-634D-AF7A-C9A870C22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B7F45348-75A1-6B42-8A13-459449562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6" name="图形 65">
            <a:extLst>
              <a:ext uri="{FF2B5EF4-FFF2-40B4-BE49-F238E27FC236}">
                <a16:creationId xmlns:a16="http://schemas.microsoft.com/office/drawing/2014/main" id="{62A58F7D-3C3D-ED44-AB62-88CB884AC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6845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调试模式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日志输出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8B1099-9C94-614B-B67B-FB90F4D1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12" y="1101394"/>
            <a:ext cx="8574788" cy="57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空跑特性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110F8-4E3A-9B40-96FC-7950AF96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1" y="1557267"/>
            <a:ext cx="11562597" cy="49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字段映射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D635C6-3CB9-A144-88C7-3826DD0C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5" y="1167213"/>
            <a:ext cx="6684285" cy="52255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3B76DD-416A-9D43-A491-EC9BE6F562B8}"/>
              </a:ext>
            </a:extLst>
          </p:cNvPr>
          <p:cNvSpPr txBox="1"/>
          <p:nvPr/>
        </p:nvSpPr>
        <p:spPr>
          <a:xfrm>
            <a:off x="7162800" y="1129113"/>
            <a:ext cx="4864099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结构体属性与数据表字段按照一定规则自动做映射匹配，是基于结构体做字段过滤与数据转换的基础特性。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ACBEE-BCCE-4A43-9A64-5CC410432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800802"/>
            <a:ext cx="4963801" cy="26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类型识别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5164F0-2BCD-2741-A242-2FE17166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46" y="1096254"/>
            <a:ext cx="7998907" cy="57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类型转换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67CE55-5044-C54E-AD95-2DBC7CF04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82" y="1096889"/>
            <a:ext cx="10288636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7083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类型转换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2400" spc="300" dirty="0" err="1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UnmarshalValue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CA1016-FFD1-7648-AD17-78B60A1E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45" y="1100793"/>
            <a:ext cx="6720595" cy="5757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AC7489-F6BA-9A46-8BE5-895BAF715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340" y="1096889"/>
            <a:ext cx="5036660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嵌套事务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8C5B03-BA5D-9A44-ADEC-165C5987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096889"/>
            <a:ext cx="5471164" cy="57611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47C3B0-2F03-A041-9469-EE1A646A3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60" y="2540289"/>
            <a:ext cx="6121116" cy="43431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761948-9508-8F41-BC99-28AD43EB1F76}"/>
              </a:ext>
            </a:extLst>
          </p:cNvPr>
          <p:cNvSpPr/>
          <p:nvPr/>
        </p:nvSpPr>
        <p:spPr>
          <a:xfrm>
            <a:off x="299860" y="1160936"/>
            <a:ext cx="6266040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统一使用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Transaction</a:t>
            </a:r>
            <a:r>
              <a:rPr lang="zh-CN" altLang="en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闭包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方法实现事务操作，组件会自动实现嵌套事务处理，开发者不在焦虑</a:t>
            </a:r>
            <a:r>
              <a:rPr lang="en-US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Begin/Commit/Rollback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的管理。当给定的闭包方法返回的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nil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，那么闭包执行结束后当前事务自动执行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；否则执行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。如果闭包内部产生</a:t>
            </a:r>
            <a:r>
              <a:rPr lang="en" altLang="zh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panic</a:t>
            </a:r>
            <a:r>
              <a:rPr lang="zh-CN" altLang="en-US" sz="14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，事务也将自动回滚，以保证操作安全。</a:t>
            </a:r>
          </a:p>
        </p:txBody>
      </p:sp>
    </p:spTree>
    <p:extLst>
      <p:ext uri="{BB962C8B-B14F-4D97-AF65-F5344CB8AC3E}">
        <p14:creationId xmlns:p14="http://schemas.microsoft.com/office/powerpoint/2010/main" val="42045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93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链路跟踪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450EDA1-38B4-FE49-8D4D-F246385BC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67" y="2453494"/>
            <a:ext cx="6063333" cy="44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0C52FA25-D817-254E-A58A-FC4E1365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494"/>
            <a:ext cx="5991963" cy="440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13A33A-6F70-934C-ADF0-B76B4FEB53BF}"/>
              </a:ext>
            </a:extLst>
          </p:cNvPr>
          <p:cNvSpPr/>
          <p:nvPr/>
        </p:nvSpPr>
        <p:spPr>
          <a:xfrm>
            <a:off x="236489" y="1163589"/>
            <a:ext cx="1192710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作为一款工程化完备的开发框架，</a:t>
            </a:r>
            <a:r>
              <a:rPr lang="en" altLang="zh-CN" dirty="0" err="1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GoFrame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实现了标准化的分布式链路跟踪（ </a:t>
            </a:r>
            <a:r>
              <a:rPr lang="en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 Tracing </a:t>
            </a:r>
            <a:r>
              <a:rPr lang="zh-CN" altLang="e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特性，采用</a:t>
            </a:r>
            <a:r>
              <a:rPr lang="en-US" altLang="zh-CN" dirty="0" err="1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OpenTelemetry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标准，通过</a:t>
            </a:r>
            <a:r>
              <a:rPr lang="en" altLang="zh-CN" dirty="0" err="1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GoFrame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开发框架开发者可以非常简便地使用</a:t>
            </a:r>
            <a:r>
              <a:rPr lang="en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Tracing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特性。</a:t>
            </a:r>
            <a:r>
              <a:rPr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组件也实现完善的链路跟踪特性，该特性对于服务化架构的业务非常重要。</a:t>
            </a:r>
          </a:p>
        </p:txBody>
      </p:sp>
    </p:spTree>
    <p:extLst>
      <p:ext uri="{BB962C8B-B14F-4D97-AF65-F5344CB8AC3E}">
        <p14:creationId xmlns:p14="http://schemas.microsoft.com/office/powerpoint/2010/main" val="9956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接口开发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驱动开发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08DCCA-48BE-5540-9FCE-36ECD424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5" y="1096889"/>
            <a:ext cx="11217960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549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高级特性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接口开发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回调处理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7FEFD0-33E4-714F-ADBD-8DC91BD7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" y="1096889"/>
            <a:ext cx="8523977" cy="57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864CE6E-78F6-5E40-881B-52D107AC9352}"/>
              </a:ext>
            </a:extLst>
          </p:cNvPr>
          <p:cNvSpPr txBox="1"/>
          <p:nvPr/>
        </p:nvSpPr>
        <p:spPr>
          <a:xfrm>
            <a:off x="9180293" y="1096889"/>
            <a:ext cx="3011708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组件充分采用精心考量的接口化设计，使得整个组件的灵活性和扩展性非常强大。</a:t>
            </a:r>
            <a:endParaRPr kumimoji="1" lang="en-US" altLang="zh-CN" dirty="0">
              <a:solidFill>
                <a:srgbClr val="363F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63F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接口定义中任何接口方法均可自定义实现覆盖</a:t>
            </a: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扩展。</a:t>
            </a:r>
            <a:endParaRPr kumimoji="1" lang="en-US" altLang="zh-CN" dirty="0">
              <a:solidFill>
                <a:srgbClr val="363F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63F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组件中的其他子级模块</a:t>
            </a: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均是依赖</a:t>
            </a:r>
            <a:r>
              <a:rPr kumimoji="1" lang="en-US" altLang="zh-CN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DB</a:t>
            </a:r>
            <a:r>
              <a:rPr kumimoji="1" lang="zh-CN" altLang="en-US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接口实现。</a:t>
            </a:r>
          </a:p>
        </p:txBody>
      </p:sp>
    </p:spTree>
    <p:extLst>
      <p:ext uri="{BB962C8B-B14F-4D97-AF65-F5344CB8AC3E}">
        <p14:creationId xmlns:p14="http://schemas.microsoft.com/office/powerpoint/2010/main" val="39904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1569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AA11F-D77D-CF4D-9557-00B97780B34C}"/>
              </a:ext>
            </a:extLst>
          </p:cNvPr>
          <p:cNvSpPr/>
          <p:nvPr/>
        </p:nvSpPr>
        <p:spPr>
          <a:xfrm>
            <a:off x="2499589" y="3121511"/>
            <a:ext cx="7192822" cy="614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GoFrame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是一款模块化、高性能、企业级的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基础开发框架。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72928-FBDB-D34A-8851-7852CE6A31E6}"/>
              </a:ext>
            </a:extLst>
          </p:cNvPr>
          <p:cNvSpPr/>
          <p:nvPr/>
        </p:nvSpPr>
        <p:spPr>
          <a:xfrm>
            <a:off x="741315" y="4424451"/>
            <a:ext cx="1073392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GoFrame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解决的核心痛点是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项目的工程化问题，她致力于建立一款由开源社区驱动的，满足高效、严谨、易使用、易维护特征的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开发框架，通过开源社区的形式让更多的人参与进来共同完善，将通用核心的基础组件从业务中解耦出来统一维护，而不用每个企业和团队都单独创建并维护重复性的轮子。</a:t>
            </a:r>
            <a:endParaRPr lang="zh-CN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0D0095-D7DA-FC43-990A-7C227D09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61152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15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621321" y="2876336"/>
            <a:ext cx="426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endParaRPr lang="zh-CN" altLang="en-US" sz="4800" b="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216052" y="2759531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504948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CD4D26EE-2E6B-6143-9EB4-1137B4B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6B035AF1-1D9E-8445-84ED-8C3CC842F7AE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4C8AF31-4CB1-3043-B05A-42D50B8F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20E7EE-04A0-D34B-B609-6D17393EA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1224D3E0-1B22-7D41-8886-7D85C19F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BDE6DB2-4BE0-5C49-B6BD-A3FAF719A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1193D41-F599-2943-AD2B-FC621B7B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44E17BB-F9CD-8C44-BD01-367C1BFE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3659347-0D66-1848-B730-F91C54E11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2F8B9998-0A92-3043-A6B2-49ABFB21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813CC260-6AEC-B647-B831-0E75468F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7CC500AE-CC1C-7243-91D6-15566DF6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4F29FDB-19F6-204F-9C02-70F737EF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8524E866-D458-4B44-8C1E-FB1A0CF4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34C671B-8618-B24C-BA55-DD12B535B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D38BB4B-8A1B-AD4C-A8D5-09A3FDC3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8FFC63C-5768-2B49-BAE0-877CA66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10E6E08-3B1A-4944-A1CA-EEDDCA584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DB02443A-0E3A-0E40-9C69-2655D3FE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8D4C04E-B82C-EA46-B796-39B8A7A9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8D279AB-0CDD-FF42-A0CF-F0932C5A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C5A8260-082B-4E4F-B514-11EC528A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A635C7F-AA73-0E4C-9DE3-7069FCAA1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81CDE2-C0F7-594A-89B7-A68C5D1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111F74B-EDBB-F040-BE6E-7681805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E72A7A-0286-D54E-95BE-F4EFFCA8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2383266-2796-6A41-A31A-8DE17CE9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F86FA46-E6F0-E34B-AA13-4EA7FED4B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C0A1A19-49C5-324B-8B51-14035F14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800F2C3-D5F1-514C-9985-3BE149E65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D8C022-E455-E040-BE1F-9E5E23EF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0C1ED1-44C0-A540-88C5-B1336D408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A562505-98F9-1349-B1F0-2E854267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E7EF776-89FF-764C-A1B3-47C3AA2B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19BC5B-BEB7-C643-9B6E-A75B68844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D49FFC5-188A-FC4B-8F8F-2A10E078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893BBF-2DAC-0848-87CB-3C239AC0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EFA6537-17A0-7446-A45C-F6DF7B97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793D355-BD97-F448-8C4F-8473F83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24C4AEB-42A4-DA4C-93A0-B1CA1637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E2496DE-A251-6443-B460-B38975BF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FC627CE6-C639-3F43-982E-BFB9623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81200A9-BBCC-C44C-9F38-E391F221A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BFD5E5B-6620-A24E-B6DC-EFB8F182F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D78B4F16-028B-6449-9D26-3E22EDC7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2E0E11E3-8FFC-554B-A82C-63B0BBEA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CBB06BFC-35A7-A945-BC34-F3159B484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3A3AA47-5EF2-E042-8D17-BC5FC9994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65DDDCD-32EF-5E42-A0E2-A262F23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522B145-B0BC-144E-A4C1-0012EE08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1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32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封装设计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痛点举例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7E93ED-19B9-A44A-9F60-63182820E6A3}"/>
              </a:ext>
            </a:extLst>
          </p:cNvPr>
          <p:cNvSpPr/>
          <p:nvPr/>
        </p:nvSpPr>
        <p:spPr>
          <a:xfrm>
            <a:off x="7294324" y="1875691"/>
            <a:ext cx="4897676" cy="337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必须定义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关联表结构与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struct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不支持通过返回对象指定需要查询的字段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无法对输入对象属性名称进行自动字段过滤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需要创建中间查询结果对象执行赋值转换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需要提前初始化返回对象，不管有无查询到数据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没有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对象封装操作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太多的字符串硬编码，例如表名和字段的硬编码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不支持链路跟踪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不支持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日志输出</a:t>
            </a:r>
            <a:endParaRPr lang="zh-CN" altLang="en-US" sz="1600" b="0" dirty="0">
              <a:solidFill>
                <a:srgbClr val="D4D4D4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A806F8-4112-D842-993F-B4DB83AB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1" y="1875691"/>
            <a:ext cx="7180492" cy="41466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4AF66A-E047-614E-92C8-78FFCA423D27}"/>
              </a:ext>
            </a:extLst>
          </p:cNvPr>
          <p:cNvSpPr txBox="1"/>
          <p:nvPr/>
        </p:nvSpPr>
        <p:spPr>
          <a:xfrm>
            <a:off x="2392471" y="6022359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一个简单的</a:t>
            </a:r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GRPC</a:t>
            </a:r>
            <a:r>
              <a:rPr kumimoji="1" lang="zh-CN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接口示例</a:t>
            </a:r>
          </a:p>
        </p:txBody>
      </p:sp>
    </p:spTree>
    <p:extLst>
      <p:ext uri="{BB962C8B-B14F-4D97-AF65-F5344CB8AC3E}">
        <p14:creationId xmlns:p14="http://schemas.microsoft.com/office/powerpoint/2010/main" val="1654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32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封装设计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改进方案</a:t>
            </a:r>
            <a:endParaRPr kumimoji="1"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FB25B0-B4E7-D34D-828C-766157CB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1725"/>
            <a:ext cx="12192000" cy="32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ED355A1-A955-EC4B-900E-46A3CA78472D}"/>
              </a:ext>
            </a:extLst>
          </p:cNvPr>
          <p:cNvSpPr/>
          <p:nvPr/>
        </p:nvSpPr>
        <p:spPr>
          <a:xfrm>
            <a:off x="411892" y="1254462"/>
            <a:ext cx="5684108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查询结果对象无需特殊标签定义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支持根据指定对象自动识别查询字段，而不是全部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*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支持根据指定对象自动过滤不存在的字段内容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对象封装代码设计，通过对象方式操作数据表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对象将关联的表名及字段名进行封装，避免字符串硬编码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无需提前定义实体对象接受返回结果，无需创建中间实体对象用于接口返回对象的赋值转换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4D0D97-154B-3344-8010-FEB37849231C}"/>
              </a:ext>
            </a:extLst>
          </p:cNvPr>
          <p:cNvSpPr/>
          <p:nvPr/>
        </p:nvSpPr>
        <p:spPr>
          <a:xfrm>
            <a:off x="6231925" y="1900792"/>
            <a:ext cx="5684108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查询结果对象无需提前初始化，查询到数据时才会自动创建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输入，以便支持链路跟踪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日志输出能力，支持开关功能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数据模型、数据操作、业务逻辑解耦，支持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" altLang="zh-CN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r>
              <a:rPr lang="zh-CN" altLang="en-US" sz="1400" b="0" i="0">
                <a:solidFill>
                  <a:srgbClr val="172B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代码工具化自动生成，提高开发效率，便于规范落地</a:t>
            </a:r>
          </a:p>
        </p:txBody>
      </p:sp>
    </p:spTree>
    <p:extLst>
      <p:ext uri="{BB962C8B-B14F-4D97-AF65-F5344CB8AC3E}">
        <p14:creationId xmlns:p14="http://schemas.microsoft.com/office/powerpoint/2010/main" val="14028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3932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封装设计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开发工具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56270D-28EA-F440-A4A5-DC50244C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14" y="1096889"/>
            <a:ext cx="11337655" cy="57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729273" y="2411275"/>
            <a:ext cx="426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实战项目示例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324004" y="2294470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506863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06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CD4D26EE-2E6B-6143-9EB4-1137B4B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6B035AF1-1D9E-8445-84ED-8C3CC842F7AE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4C8AF31-4CB1-3043-B05A-42D50B8F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20E7EE-04A0-D34B-B609-6D17393EA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1224D3E0-1B22-7D41-8886-7D85C19F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BDE6DB2-4BE0-5C49-B6BD-A3FAF719A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1193D41-F599-2943-AD2B-FC621B7B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44E17BB-F9CD-8C44-BD01-367C1BFE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3659347-0D66-1848-B730-F91C54E11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2F8B9998-0A92-3043-A6B2-49ABFB21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813CC260-6AEC-B647-B831-0E75468F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7CC500AE-CC1C-7243-91D6-15566DF6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4F29FDB-19F6-204F-9C02-70F737EF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8524E866-D458-4B44-8C1E-FB1A0CF4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34C671B-8618-B24C-BA55-DD12B535B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D38BB4B-8A1B-AD4C-A8D5-09A3FDC3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8FFC63C-5768-2B49-BAE0-877CA66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10E6E08-3B1A-4944-A1CA-EEDDCA584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DB02443A-0E3A-0E40-9C69-2655D3FE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8D4C04E-B82C-EA46-B796-39B8A7A9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8D279AB-0CDD-FF42-A0CF-F0932C5A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C5A8260-082B-4E4F-B514-11EC528A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A635C7F-AA73-0E4C-9DE3-7069FCAA1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81CDE2-C0F7-594A-89B7-A68C5D1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111F74B-EDBB-F040-BE6E-7681805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E72A7A-0286-D54E-95BE-F4EFFCA8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2383266-2796-6A41-A31A-8DE17CE9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F86FA46-E6F0-E34B-AA13-4EA7FED4B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C0A1A19-49C5-324B-8B51-14035F14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800F2C3-D5F1-514C-9985-3BE149E65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D8C022-E455-E040-BE1F-9E5E23EF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0C1ED1-44C0-A540-88C5-B1336D408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A562505-98F9-1349-B1F0-2E854267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E7EF776-89FF-764C-A1B3-47C3AA2B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19BC5B-BEB7-C643-9B6E-A75B68844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D49FFC5-188A-FC4B-8F8F-2A10E078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893BBF-2DAC-0848-87CB-3C239AC0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EFA6537-17A0-7446-A45C-F6DF7B97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793D355-BD97-F448-8C4F-8473F83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24C4AEB-42A4-DA4C-93A0-B1CA1637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E2496DE-A251-6443-B460-B38975BF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FC627CE6-C639-3F43-982E-BFB9623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81200A9-BBCC-C44C-9F38-E391F221A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BFD5E5B-6620-A24E-B6DC-EFB8F182F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D78B4F16-028B-6449-9D26-3E22EDC7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2E0E11E3-8FFC-554B-A82C-63B0BBEA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CBB06BFC-35A7-A945-BC34-F3159B484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3A3AA47-5EF2-E042-8D17-BC5FC9994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65DDDCD-32EF-5E42-A0E2-A262F23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522B145-B0BC-144E-A4C1-0012EE08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4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8D84563C-7836-4670-B438-F0A0D05359BF}"/>
              </a:ext>
            </a:extLst>
          </p:cNvPr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D75EFFE-FEE2-41AA-8652-75F0B75A2091}"/>
                </a:ext>
              </a:extLst>
            </p:cNvPr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>
                <a:extLst>
                  <a:ext uri="{FF2B5EF4-FFF2-40B4-BE49-F238E27FC236}">
                    <a16:creationId xmlns:a16="http://schemas.microsoft.com/office/drawing/2014/main" id="{80896BA9-072E-456E-A757-B21D4D9E0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5D0DF423-07E5-45F7-BF0F-8AB97529EEA7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414D61CA-7AC1-4227-A25F-4E799051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EC5DE39-DF9B-43EA-96A9-AD406C6D96CB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26215F05-B29C-4AE6-BACA-560C2B9D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31D6557-6FCD-4150-921A-22B5E63C1E01}"/>
                </a:ext>
              </a:extLst>
            </p:cNvPr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>
                <a:extLst>
                  <a:ext uri="{FF2B5EF4-FFF2-40B4-BE49-F238E27FC236}">
                    <a16:creationId xmlns:a16="http://schemas.microsoft.com/office/drawing/2014/main" id="{8ED233A8-9C61-4D72-8B92-14F30C423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606F6A2-721A-4238-BF88-F454E4396EDA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84E3E839-2E04-42DC-94F6-CE421566B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68B21E9A-3AA5-4CD9-85FD-3E3F6B4A481F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7344C364-0A70-4517-AA16-2E3C16237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BE674B2-CD3D-48CD-988E-710F4FC8FE2B}"/>
              </a:ext>
            </a:extLst>
          </p:cNvPr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363F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lang="zh-CN" altLang="en-US" sz="8000" dirty="0">
              <a:solidFill>
                <a:srgbClr val="363F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EE288B-FAAB-B047-A142-4F89E7D4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4431354"/>
            <a:ext cx="2414923" cy="24266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86BD2A-03AE-164F-A5F1-FB5AF23D6436}"/>
              </a:ext>
            </a:extLst>
          </p:cNvPr>
          <p:cNvSpPr txBox="1"/>
          <p:nvPr/>
        </p:nvSpPr>
        <p:spPr>
          <a:xfrm>
            <a:off x="704263" y="40264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个人微信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13F704-904D-6D48-8F8F-77CE9175CC01}"/>
              </a:ext>
            </a:extLst>
          </p:cNvPr>
          <p:cNvSpPr txBox="1"/>
          <p:nvPr/>
        </p:nvSpPr>
        <p:spPr>
          <a:xfrm>
            <a:off x="10264324" y="40620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技术交流群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91B623-97D5-9C42-B8A2-EE82CD004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277" y="4447524"/>
            <a:ext cx="2414923" cy="24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5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5C804C-5373-FA4C-A31B-E71B61E5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272" y="1093262"/>
            <a:ext cx="7399990" cy="57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626794" y="2853215"/>
            <a:ext cx="426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组件介绍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3221525" y="2736410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492497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CD4D26EE-2E6B-6143-9EB4-1137B4B6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6B035AF1-1D9E-8445-84ED-8C3CC842F7AE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4C8AF31-4CB1-3043-B05A-42D50B8F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320E7EE-04A0-D34B-B609-6D17393EA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1224D3E0-1B22-7D41-8886-7D85C19FC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7BDE6DB2-4BE0-5C49-B6BD-A3FAF719A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1193D41-F599-2943-AD2B-FC621B7B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44E17BB-F9CD-8C44-BD01-367C1BFE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3659347-0D66-1848-B730-F91C54E11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2F8B9998-0A92-3043-A6B2-49ABFB21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813CC260-6AEC-B647-B831-0E75468F1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7CC500AE-CC1C-7243-91D6-15566DF64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94F29FDB-19F6-204F-9C02-70F737EF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8524E866-D458-4B44-8C1E-FB1A0CF42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34C671B-8618-B24C-BA55-DD12B535B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D38BB4B-8A1B-AD4C-A8D5-09A3FDC38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8FFC63C-5768-2B49-BAE0-877CA6642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10E6E08-3B1A-4944-A1CA-EEDDCA584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DB02443A-0E3A-0E40-9C69-2655D3FE5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8D4C04E-B82C-EA46-B796-39B8A7A9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8D279AB-0CDD-FF42-A0CF-F0932C5A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C5A8260-082B-4E4F-B514-11EC528A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A635C7F-AA73-0E4C-9DE3-7069FCAA1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9F81CDE2-C0F7-594A-89B7-A68C5D16A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3111F74B-EDBB-F040-BE6E-7681805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04E72A7A-0286-D54E-95BE-F4EFFCA8E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2383266-2796-6A41-A31A-8DE17CE94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F86FA46-E6F0-E34B-AA13-4EA7FED4B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7C0A1A19-49C5-324B-8B51-14035F14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2800F2C3-D5F1-514C-9985-3BE149E65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ED8C022-E455-E040-BE1F-9E5E23EF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80C1ED1-44C0-A540-88C5-B1336D408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7A562505-98F9-1349-B1F0-2E854267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E7EF776-89FF-764C-A1B3-47C3AA2B5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6919BC5B-BEB7-C643-9B6E-A75B68844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D49FFC5-188A-FC4B-8F8F-2A10E078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893BBF-2DAC-0848-87CB-3C239AC0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EFA6537-17A0-7446-A45C-F6DF7B97F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793D355-BD97-F448-8C4F-8473F837C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24C4AEB-42A4-DA4C-93A0-B1CA16371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FE2496DE-A251-6443-B460-B38975BF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FC627CE6-C639-3F43-982E-BFB9623E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81200A9-BBCC-C44C-9F38-E391F221A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BFD5E5B-6620-A24E-B6DC-EFB8F182F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D78B4F16-028B-6449-9D26-3E22EDC7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4">
              <a:extLst>
                <a:ext uri="{FF2B5EF4-FFF2-40B4-BE49-F238E27FC236}">
                  <a16:creationId xmlns:a16="http://schemas.microsoft.com/office/drawing/2014/main" id="{2E0E11E3-8FFC-554B-A82C-63B0BBEA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CBB06BFC-35A7-A945-BC34-F3159B484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3A3AA47-5EF2-E042-8D17-BC5FC9994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65DDDCD-32EF-5E42-A0E2-A262F23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8522B145-B0BC-144E-A4C1-0012EE086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8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5715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组件介绍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组件架构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-Features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08D89-46C7-3E47-A381-894C6EDC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3" y="1096889"/>
            <a:ext cx="6496878" cy="57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B09807-04B5-F346-886C-85D3EEEB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1810579"/>
            <a:ext cx="5930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6440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组件介绍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组件架构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-DB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10481A-12FE-3740-964C-1E27BB3F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648" y="1094484"/>
            <a:ext cx="4657263" cy="5763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8E3F5C-9A10-D64E-8FA9-4377EAC0E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484" y="1093973"/>
            <a:ext cx="5862453" cy="5764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C3D956-E07B-6A4B-B4C2-D696E9087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024" y="1093973"/>
            <a:ext cx="5443321" cy="57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65">
            <a:extLst>
              <a:ext uri="{FF2B5EF4-FFF2-40B4-BE49-F238E27FC236}">
                <a16:creationId xmlns:a16="http://schemas.microsoft.com/office/drawing/2014/main" id="{2AFEF113-AE96-4046-B197-0516886A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15" y="635224"/>
            <a:ext cx="64863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None/>
              <a:defRPr/>
            </a:pP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ORM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组件介绍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组件架构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-DB</a:t>
            </a:r>
            <a:r>
              <a:rPr lang="zh-CN" altLang="en-US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spc="3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Relations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7FEFD0-33E4-714F-ADBD-8DC91BD7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11" y="1102517"/>
            <a:ext cx="8523977" cy="57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3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23129</TotalTime>
  <Words>1160</Words>
  <Application>Microsoft Macintosh PowerPoint</Application>
  <PresentationFormat>宽屏</PresentationFormat>
  <Paragraphs>168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等线</vt:lpstr>
      <vt:lpstr>等线 Light</vt:lpstr>
      <vt:lpstr>方正大黑简体</vt:lpstr>
      <vt:lpstr>方正正中黑简体</vt:lpstr>
      <vt:lpstr>微软雅黑</vt:lpstr>
      <vt:lpstr>微软雅黑</vt:lpstr>
      <vt:lpstr>Arial</vt:lpstr>
      <vt:lpstr>Impact</vt:lpstr>
      <vt:lpstr>Monaco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锐旗设计；https://9ppt.taobao.com_x000d_
</dc:description>
  <cp:lastModifiedBy>T187699</cp:lastModifiedBy>
  <cp:revision>962</cp:revision>
  <dcterms:created xsi:type="dcterms:W3CDTF">2017-06-29T01:06:50Z</dcterms:created>
  <dcterms:modified xsi:type="dcterms:W3CDTF">2021-06-24T11:29:36Z</dcterms:modified>
</cp:coreProperties>
</file>